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0" r:id="rId4"/>
    <p:sldId id="274" r:id="rId5"/>
    <p:sldId id="271" r:id="rId6"/>
    <p:sldId id="279" r:id="rId7"/>
    <p:sldId id="257" r:id="rId8"/>
    <p:sldId id="272" r:id="rId9"/>
    <p:sldId id="278" r:id="rId10"/>
    <p:sldId id="273" r:id="rId11"/>
    <p:sldId id="277" r:id="rId12"/>
    <p:sldId id="256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CE630-8CF5-4C38-9085-4B9ED3E0B55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E84FD-EA43-4E7B-8E32-61B7524FD607}">
      <dgm:prSet phldrT="[Текст]"/>
      <dgm:spPr/>
      <dgm:t>
        <a:bodyPr/>
        <a:lstStyle/>
        <a:p>
          <a:r>
            <a:rPr lang="ru-RU" dirty="0" smtClean="0"/>
            <a:t>Дорожная карта МАДОУ №131</a:t>
          </a:r>
          <a:endParaRPr lang="ru-RU" dirty="0"/>
        </a:p>
      </dgm:t>
    </dgm:pt>
    <dgm:pt modelId="{426605CC-124F-483B-8E19-3EF8D47561CF}" type="parTrans" cxnId="{1F503FB2-7A03-4020-9FD3-F281D5303EAB}">
      <dgm:prSet/>
      <dgm:spPr/>
      <dgm:t>
        <a:bodyPr/>
        <a:lstStyle/>
        <a:p>
          <a:endParaRPr lang="ru-RU"/>
        </a:p>
      </dgm:t>
    </dgm:pt>
    <dgm:pt modelId="{DA9DBAA5-8ED6-48DE-A14D-AFBC2B8F6D79}" type="sibTrans" cxnId="{1F503FB2-7A03-4020-9FD3-F281D5303EAB}">
      <dgm:prSet/>
      <dgm:spPr/>
      <dgm:t>
        <a:bodyPr/>
        <a:lstStyle/>
        <a:p>
          <a:endParaRPr lang="ru-RU"/>
        </a:p>
      </dgm:t>
    </dgm:pt>
    <dgm:pt modelId="{FA18BCEC-D663-4639-8D36-9CE21B951870}">
      <dgm:prSet phldrT="[Текст]" custT="1"/>
      <dgm:spPr/>
      <dgm:t>
        <a:bodyPr/>
        <a:lstStyle/>
        <a:p>
          <a:endParaRPr lang="ru-RU" sz="3200" dirty="0" smtClean="0"/>
        </a:p>
        <a:p>
          <a:r>
            <a:rPr lang="ru-RU" sz="3200" dirty="0" smtClean="0"/>
            <a:t>Организационно-управленческие условия</a:t>
          </a:r>
          <a:endParaRPr lang="ru-RU" sz="3200" dirty="0"/>
        </a:p>
      </dgm:t>
    </dgm:pt>
    <dgm:pt modelId="{980B9A9F-36E0-4C6E-8162-63093BEBB3EA}" type="parTrans" cxnId="{4FC5EBB7-4B66-4FC3-9EBB-3F73A41D3899}">
      <dgm:prSet/>
      <dgm:spPr/>
      <dgm:t>
        <a:bodyPr/>
        <a:lstStyle/>
        <a:p>
          <a:endParaRPr lang="ru-RU"/>
        </a:p>
      </dgm:t>
    </dgm:pt>
    <dgm:pt modelId="{137163CE-9A10-4DA1-8869-92A04A3B9A18}" type="sibTrans" cxnId="{4FC5EBB7-4B66-4FC3-9EBB-3F73A41D3899}">
      <dgm:prSet/>
      <dgm:spPr/>
      <dgm:t>
        <a:bodyPr/>
        <a:lstStyle/>
        <a:p>
          <a:endParaRPr lang="ru-RU"/>
        </a:p>
      </dgm:t>
    </dgm:pt>
    <dgm:pt modelId="{E74B008E-AE77-4F6D-8115-421E1472040D}">
      <dgm:prSet phldrT="[Текст]" custT="1"/>
      <dgm:spPr/>
      <dgm:t>
        <a:bodyPr/>
        <a:lstStyle/>
        <a:p>
          <a:endParaRPr lang="ru-RU" sz="3600" dirty="0" smtClean="0"/>
        </a:p>
        <a:p>
          <a:r>
            <a:rPr lang="ru-RU" sz="3600" dirty="0" smtClean="0"/>
            <a:t>Кадровые условия</a:t>
          </a:r>
          <a:endParaRPr lang="ru-RU" sz="3600" dirty="0"/>
        </a:p>
      </dgm:t>
    </dgm:pt>
    <dgm:pt modelId="{244DCB01-4B03-4E2D-8ABF-C0215D86DC73}" type="parTrans" cxnId="{9E8064B4-94CD-423B-8F88-14DCC7337EA4}">
      <dgm:prSet/>
      <dgm:spPr/>
      <dgm:t>
        <a:bodyPr/>
        <a:lstStyle/>
        <a:p>
          <a:endParaRPr lang="ru-RU"/>
        </a:p>
      </dgm:t>
    </dgm:pt>
    <dgm:pt modelId="{9A243805-FF2F-4319-AC50-BC93080819AD}" type="sibTrans" cxnId="{9E8064B4-94CD-423B-8F88-14DCC7337EA4}">
      <dgm:prSet/>
      <dgm:spPr/>
      <dgm:t>
        <a:bodyPr/>
        <a:lstStyle/>
        <a:p>
          <a:endParaRPr lang="ru-RU"/>
        </a:p>
      </dgm:t>
    </dgm:pt>
    <dgm:pt modelId="{AEF37527-99E4-4DB6-90F4-7D249B66B717}">
      <dgm:prSet phldrT="[Текст]" custT="1"/>
      <dgm:spPr/>
      <dgm:t>
        <a:bodyPr/>
        <a:lstStyle/>
        <a:p>
          <a:r>
            <a:rPr lang="ru-RU" sz="3600" dirty="0" smtClean="0"/>
            <a:t>Материально-техническое обеспечение</a:t>
          </a:r>
          <a:endParaRPr lang="ru-RU" sz="3600" dirty="0"/>
        </a:p>
      </dgm:t>
    </dgm:pt>
    <dgm:pt modelId="{D902F828-F53D-488E-9584-7BE0463DA2F2}" type="parTrans" cxnId="{680A4779-824A-477B-B768-4371556553A2}">
      <dgm:prSet/>
      <dgm:spPr/>
      <dgm:t>
        <a:bodyPr/>
        <a:lstStyle/>
        <a:p>
          <a:endParaRPr lang="ru-RU"/>
        </a:p>
      </dgm:t>
    </dgm:pt>
    <dgm:pt modelId="{AFAD7737-E484-47A8-9F7C-ECA63526F13D}" type="sibTrans" cxnId="{680A4779-824A-477B-B768-4371556553A2}">
      <dgm:prSet/>
      <dgm:spPr/>
      <dgm:t>
        <a:bodyPr/>
        <a:lstStyle/>
        <a:p>
          <a:endParaRPr lang="ru-RU"/>
        </a:p>
      </dgm:t>
    </dgm:pt>
    <dgm:pt modelId="{01D74171-8F84-4B56-A274-2FADA0830C9B}">
      <dgm:prSet phldrT="[Текст]" custT="1"/>
      <dgm:spPr/>
      <dgm:t>
        <a:bodyPr/>
        <a:lstStyle/>
        <a:p>
          <a:r>
            <a:rPr lang="ru-RU" sz="3600" dirty="0" smtClean="0"/>
            <a:t>Организационно-информационные условия</a:t>
          </a:r>
          <a:endParaRPr lang="ru-RU" sz="3600" dirty="0"/>
        </a:p>
      </dgm:t>
    </dgm:pt>
    <dgm:pt modelId="{E4519841-9560-4922-A1A9-ACA26BC39690}" type="parTrans" cxnId="{C82DBE1C-7EEF-4449-B037-D6E476F4A362}">
      <dgm:prSet/>
      <dgm:spPr/>
      <dgm:t>
        <a:bodyPr/>
        <a:lstStyle/>
        <a:p>
          <a:endParaRPr lang="ru-RU"/>
        </a:p>
      </dgm:t>
    </dgm:pt>
    <dgm:pt modelId="{29741491-A866-4080-8F13-C3BA956BE8BB}" type="sibTrans" cxnId="{C82DBE1C-7EEF-4449-B037-D6E476F4A362}">
      <dgm:prSet/>
      <dgm:spPr/>
      <dgm:t>
        <a:bodyPr/>
        <a:lstStyle/>
        <a:p>
          <a:endParaRPr lang="ru-RU"/>
        </a:p>
      </dgm:t>
    </dgm:pt>
    <dgm:pt modelId="{7A600825-98E4-45CA-A8E1-2F6C3D4E4EA1}" type="pres">
      <dgm:prSet presAssocID="{A98CE630-8CF5-4C38-9085-4B9ED3E0B5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E7673-6B91-44F7-932B-1D38399E7514}" type="pres">
      <dgm:prSet presAssocID="{A98CE630-8CF5-4C38-9085-4B9ED3E0B556}" presName="matrix" presStyleCnt="0"/>
      <dgm:spPr/>
    </dgm:pt>
    <dgm:pt modelId="{D2220339-E1FA-41E5-9F53-554FB45317A9}" type="pres">
      <dgm:prSet presAssocID="{A98CE630-8CF5-4C38-9085-4B9ED3E0B556}" presName="tile1" presStyleLbl="node1" presStyleIdx="0" presStyleCnt="4"/>
      <dgm:spPr/>
      <dgm:t>
        <a:bodyPr/>
        <a:lstStyle/>
        <a:p>
          <a:endParaRPr lang="ru-RU"/>
        </a:p>
      </dgm:t>
    </dgm:pt>
    <dgm:pt modelId="{479F7DDB-F967-435B-8405-1EE4F3DC2898}" type="pres">
      <dgm:prSet presAssocID="{A98CE630-8CF5-4C38-9085-4B9ED3E0B5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4D9C4-3B9E-450C-AD1B-41BBF301C9E2}" type="pres">
      <dgm:prSet presAssocID="{A98CE630-8CF5-4C38-9085-4B9ED3E0B556}" presName="tile2" presStyleLbl="node1" presStyleIdx="1" presStyleCnt="4" custLinFactNeighborX="-73" custLinFactNeighborY="363"/>
      <dgm:spPr/>
      <dgm:t>
        <a:bodyPr/>
        <a:lstStyle/>
        <a:p>
          <a:endParaRPr lang="ru-RU"/>
        </a:p>
      </dgm:t>
    </dgm:pt>
    <dgm:pt modelId="{22E1E758-EFC7-4B53-88D6-6C09630D1B2A}" type="pres">
      <dgm:prSet presAssocID="{A98CE630-8CF5-4C38-9085-4B9ED3E0B5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55B15-0A17-4F81-8830-732181D3F46F}" type="pres">
      <dgm:prSet presAssocID="{A98CE630-8CF5-4C38-9085-4B9ED3E0B556}" presName="tile3" presStyleLbl="node1" presStyleIdx="2" presStyleCnt="4"/>
      <dgm:spPr/>
      <dgm:t>
        <a:bodyPr/>
        <a:lstStyle/>
        <a:p>
          <a:endParaRPr lang="ru-RU"/>
        </a:p>
      </dgm:t>
    </dgm:pt>
    <dgm:pt modelId="{40B33883-FB47-4F58-8A96-16AFDA34A77A}" type="pres">
      <dgm:prSet presAssocID="{A98CE630-8CF5-4C38-9085-4B9ED3E0B5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3014D-2AE2-4C36-8D60-A64318419B14}" type="pres">
      <dgm:prSet presAssocID="{A98CE630-8CF5-4C38-9085-4B9ED3E0B556}" presName="tile4" presStyleLbl="node1" presStyleIdx="3" presStyleCnt="4"/>
      <dgm:spPr/>
      <dgm:t>
        <a:bodyPr/>
        <a:lstStyle/>
        <a:p>
          <a:endParaRPr lang="ru-RU"/>
        </a:p>
      </dgm:t>
    </dgm:pt>
    <dgm:pt modelId="{A09D8A6C-88AF-4D18-9466-87B1030517EF}" type="pres">
      <dgm:prSet presAssocID="{A98CE630-8CF5-4C38-9085-4B9ED3E0B5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B6B2F-3E45-435B-980E-F133CE6AD3DB}" type="pres">
      <dgm:prSet presAssocID="{A98CE630-8CF5-4C38-9085-4B9ED3E0B5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064B4-94CD-423B-8F88-14DCC7337EA4}" srcId="{FBFE84FD-EA43-4E7B-8E32-61B7524FD607}" destId="{E74B008E-AE77-4F6D-8115-421E1472040D}" srcOrd="1" destOrd="0" parTransId="{244DCB01-4B03-4E2D-8ABF-C0215D86DC73}" sibTransId="{9A243805-FF2F-4319-AC50-BC93080819AD}"/>
    <dgm:cxn modelId="{BAC5C9F5-EDBE-42F9-B6BC-83222BA28509}" type="presOf" srcId="{01D74171-8F84-4B56-A274-2FADA0830C9B}" destId="{A09D8A6C-88AF-4D18-9466-87B1030517EF}" srcOrd="1" destOrd="0" presId="urn:microsoft.com/office/officeart/2005/8/layout/matrix1"/>
    <dgm:cxn modelId="{680A4779-824A-477B-B768-4371556553A2}" srcId="{FBFE84FD-EA43-4E7B-8E32-61B7524FD607}" destId="{AEF37527-99E4-4DB6-90F4-7D249B66B717}" srcOrd="2" destOrd="0" parTransId="{D902F828-F53D-488E-9584-7BE0463DA2F2}" sibTransId="{AFAD7737-E484-47A8-9F7C-ECA63526F13D}"/>
    <dgm:cxn modelId="{E683EDCD-5D7B-4DC0-A3B2-5D520DC51000}" type="presOf" srcId="{A98CE630-8CF5-4C38-9085-4B9ED3E0B556}" destId="{7A600825-98E4-45CA-A8E1-2F6C3D4E4EA1}" srcOrd="0" destOrd="0" presId="urn:microsoft.com/office/officeart/2005/8/layout/matrix1"/>
    <dgm:cxn modelId="{4A38D1C9-0AB2-4F6E-AF1A-3B78BC5EE731}" type="presOf" srcId="{E74B008E-AE77-4F6D-8115-421E1472040D}" destId="{26D4D9C4-3B9E-450C-AD1B-41BBF301C9E2}" srcOrd="0" destOrd="0" presId="urn:microsoft.com/office/officeart/2005/8/layout/matrix1"/>
    <dgm:cxn modelId="{7F3E6250-D816-4F38-A94F-58C5A9890BA1}" type="presOf" srcId="{FA18BCEC-D663-4639-8D36-9CE21B951870}" destId="{D2220339-E1FA-41E5-9F53-554FB45317A9}" srcOrd="0" destOrd="0" presId="urn:microsoft.com/office/officeart/2005/8/layout/matrix1"/>
    <dgm:cxn modelId="{0AB8FD55-3179-4615-AB00-4E46B49B486D}" type="presOf" srcId="{FA18BCEC-D663-4639-8D36-9CE21B951870}" destId="{479F7DDB-F967-435B-8405-1EE4F3DC2898}" srcOrd="1" destOrd="0" presId="urn:microsoft.com/office/officeart/2005/8/layout/matrix1"/>
    <dgm:cxn modelId="{AADC2592-CB67-4FC0-BD31-0288A8779B93}" type="presOf" srcId="{AEF37527-99E4-4DB6-90F4-7D249B66B717}" destId="{01C55B15-0A17-4F81-8830-732181D3F46F}" srcOrd="0" destOrd="0" presId="urn:microsoft.com/office/officeart/2005/8/layout/matrix1"/>
    <dgm:cxn modelId="{92D3BE7F-1E31-4D67-A353-BC005CB88C11}" type="presOf" srcId="{AEF37527-99E4-4DB6-90F4-7D249B66B717}" destId="{40B33883-FB47-4F58-8A96-16AFDA34A77A}" srcOrd="1" destOrd="0" presId="urn:microsoft.com/office/officeart/2005/8/layout/matrix1"/>
    <dgm:cxn modelId="{5D7964C0-31EF-41AD-8968-CEBED37878B3}" type="presOf" srcId="{01D74171-8F84-4B56-A274-2FADA0830C9B}" destId="{6653014D-2AE2-4C36-8D60-A64318419B14}" srcOrd="0" destOrd="0" presId="urn:microsoft.com/office/officeart/2005/8/layout/matrix1"/>
    <dgm:cxn modelId="{C82DBE1C-7EEF-4449-B037-D6E476F4A362}" srcId="{FBFE84FD-EA43-4E7B-8E32-61B7524FD607}" destId="{01D74171-8F84-4B56-A274-2FADA0830C9B}" srcOrd="3" destOrd="0" parTransId="{E4519841-9560-4922-A1A9-ACA26BC39690}" sibTransId="{29741491-A866-4080-8F13-C3BA956BE8BB}"/>
    <dgm:cxn modelId="{DDFF39A7-D52D-4AD5-837B-51598CE9ACA0}" type="presOf" srcId="{FBFE84FD-EA43-4E7B-8E32-61B7524FD607}" destId="{43CB6B2F-3E45-435B-980E-F133CE6AD3DB}" srcOrd="0" destOrd="0" presId="urn:microsoft.com/office/officeart/2005/8/layout/matrix1"/>
    <dgm:cxn modelId="{082A7525-C2CC-4F45-AFF2-C6D5F2289F72}" type="presOf" srcId="{E74B008E-AE77-4F6D-8115-421E1472040D}" destId="{22E1E758-EFC7-4B53-88D6-6C09630D1B2A}" srcOrd="1" destOrd="0" presId="urn:microsoft.com/office/officeart/2005/8/layout/matrix1"/>
    <dgm:cxn modelId="{1F503FB2-7A03-4020-9FD3-F281D5303EAB}" srcId="{A98CE630-8CF5-4C38-9085-4B9ED3E0B556}" destId="{FBFE84FD-EA43-4E7B-8E32-61B7524FD607}" srcOrd="0" destOrd="0" parTransId="{426605CC-124F-483B-8E19-3EF8D47561CF}" sibTransId="{DA9DBAA5-8ED6-48DE-A14D-AFBC2B8F6D79}"/>
    <dgm:cxn modelId="{4FC5EBB7-4B66-4FC3-9EBB-3F73A41D3899}" srcId="{FBFE84FD-EA43-4E7B-8E32-61B7524FD607}" destId="{FA18BCEC-D663-4639-8D36-9CE21B951870}" srcOrd="0" destOrd="0" parTransId="{980B9A9F-36E0-4C6E-8162-63093BEBB3EA}" sibTransId="{137163CE-9A10-4DA1-8869-92A04A3B9A18}"/>
    <dgm:cxn modelId="{F60C6483-C513-43E4-B01B-E1A881D1E32D}" type="presParOf" srcId="{7A600825-98E4-45CA-A8E1-2F6C3D4E4EA1}" destId="{476E7673-6B91-44F7-932B-1D38399E7514}" srcOrd="0" destOrd="0" presId="urn:microsoft.com/office/officeart/2005/8/layout/matrix1"/>
    <dgm:cxn modelId="{33A23DF3-4F40-4C79-90C8-966FC172807E}" type="presParOf" srcId="{476E7673-6B91-44F7-932B-1D38399E7514}" destId="{D2220339-E1FA-41E5-9F53-554FB45317A9}" srcOrd="0" destOrd="0" presId="urn:microsoft.com/office/officeart/2005/8/layout/matrix1"/>
    <dgm:cxn modelId="{DA1BB1D2-9408-49E0-8878-17E417D66B86}" type="presParOf" srcId="{476E7673-6B91-44F7-932B-1D38399E7514}" destId="{479F7DDB-F967-435B-8405-1EE4F3DC2898}" srcOrd="1" destOrd="0" presId="urn:microsoft.com/office/officeart/2005/8/layout/matrix1"/>
    <dgm:cxn modelId="{DC22C20D-2CCE-4920-AB2E-255F09BD786D}" type="presParOf" srcId="{476E7673-6B91-44F7-932B-1D38399E7514}" destId="{26D4D9C4-3B9E-450C-AD1B-41BBF301C9E2}" srcOrd="2" destOrd="0" presId="urn:microsoft.com/office/officeart/2005/8/layout/matrix1"/>
    <dgm:cxn modelId="{0620F19B-216A-4669-AD00-B932EDB81A70}" type="presParOf" srcId="{476E7673-6B91-44F7-932B-1D38399E7514}" destId="{22E1E758-EFC7-4B53-88D6-6C09630D1B2A}" srcOrd="3" destOrd="0" presId="urn:microsoft.com/office/officeart/2005/8/layout/matrix1"/>
    <dgm:cxn modelId="{1ACFF1BA-5DE2-4B6C-A365-9C10F16CA54F}" type="presParOf" srcId="{476E7673-6B91-44F7-932B-1D38399E7514}" destId="{01C55B15-0A17-4F81-8830-732181D3F46F}" srcOrd="4" destOrd="0" presId="urn:microsoft.com/office/officeart/2005/8/layout/matrix1"/>
    <dgm:cxn modelId="{E18E60E4-1F20-4D02-89AC-6A7394BCA682}" type="presParOf" srcId="{476E7673-6B91-44F7-932B-1D38399E7514}" destId="{40B33883-FB47-4F58-8A96-16AFDA34A77A}" srcOrd="5" destOrd="0" presId="urn:microsoft.com/office/officeart/2005/8/layout/matrix1"/>
    <dgm:cxn modelId="{08C55C47-7EEF-46C2-ACE0-F5A710F04273}" type="presParOf" srcId="{476E7673-6B91-44F7-932B-1D38399E7514}" destId="{6653014D-2AE2-4C36-8D60-A64318419B14}" srcOrd="6" destOrd="0" presId="urn:microsoft.com/office/officeart/2005/8/layout/matrix1"/>
    <dgm:cxn modelId="{6DBC1933-B6AE-45D9-933D-9D68D9216551}" type="presParOf" srcId="{476E7673-6B91-44F7-932B-1D38399E7514}" destId="{A09D8A6C-88AF-4D18-9466-87B1030517EF}" srcOrd="7" destOrd="0" presId="urn:microsoft.com/office/officeart/2005/8/layout/matrix1"/>
    <dgm:cxn modelId="{5F764521-FA0E-40E2-BFDD-074332823271}" type="presParOf" srcId="{7A600825-98E4-45CA-A8E1-2F6C3D4E4EA1}" destId="{43CB6B2F-3E45-435B-980E-F133CE6AD3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9D515-D2C6-412B-8BF7-D4A39BF799E7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AB2256F-1185-48EF-A4A2-81144DFD8FF8}">
      <dgm:prSet custT="1"/>
      <dgm:spPr/>
      <dgm:t>
        <a:bodyPr/>
        <a:lstStyle/>
        <a:p>
          <a:r>
            <a:rPr lang="ru-RU" sz="2000" dirty="0" smtClean="0"/>
            <a:t>Повышение квалификации через сетевые мероприятия, а также ИРО РТ по проблеме введения ФГОС </a:t>
          </a:r>
          <a:endParaRPr lang="ru-RU" sz="2000" dirty="0"/>
        </a:p>
      </dgm:t>
    </dgm:pt>
    <dgm:pt modelId="{13ED8772-4895-4A8D-A707-D259951E8136}" type="parTrans" cxnId="{55E73E85-C0BA-4F01-AF17-0EA836B1CE5E}">
      <dgm:prSet/>
      <dgm:spPr/>
      <dgm:t>
        <a:bodyPr/>
        <a:lstStyle/>
        <a:p>
          <a:endParaRPr lang="ru-RU"/>
        </a:p>
      </dgm:t>
    </dgm:pt>
    <dgm:pt modelId="{1752076C-DD22-46D9-8A53-B1CA2DBFB4A3}" type="sibTrans" cxnId="{55E73E85-C0BA-4F01-AF17-0EA836B1CE5E}">
      <dgm:prSet/>
      <dgm:spPr/>
      <dgm:t>
        <a:bodyPr/>
        <a:lstStyle/>
        <a:p>
          <a:endParaRPr lang="ru-RU"/>
        </a:p>
      </dgm:t>
    </dgm:pt>
    <dgm:pt modelId="{9AA9138D-3FE9-4AC6-B137-0B4B0239C6B4}">
      <dgm:prSet custT="1"/>
      <dgm:spPr/>
      <dgm:t>
        <a:bodyPr/>
        <a:lstStyle/>
        <a:p>
          <a:r>
            <a:rPr lang="ru-RU" sz="2000" dirty="0" smtClean="0"/>
            <a:t>Разработка плана методического сопровождения введения ФГОС ДО</a:t>
          </a:r>
          <a:endParaRPr lang="ru-RU" sz="2000" dirty="0"/>
        </a:p>
      </dgm:t>
    </dgm:pt>
    <dgm:pt modelId="{8AEF6123-F00B-4585-8B1D-4C9024C50890}" type="parTrans" cxnId="{D7E6A3D7-1123-4BD9-B9A1-F9CD50C6BFA5}">
      <dgm:prSet/>
      <dgm:spPr/>
      <dgm:t>
        <a:bodyPr/>
        <a:lstStyle/>
        <a:p>
          <a:endParaRPr lang="ru-RU"/>
        </a:p>
      </dgm:t>
    </dgm:pt>
    <dgm:pt modelId="{C8B0A29E-2306-4778-8530-FD3BF84432CF}" type="sibTrans" cxnId="{D7E6A3D7-1123-4BD9-B9A1-F9CD50C6BFA5}">
      <dgm:prSet/>
      <dgm:spPr/>
      <dgm:t>
        <a:bodyPr/>
        <a:lstStyle/>
        <a:p>
          <a:endParaRPr lang="ru-RU"/>
        </a:p>
      </dgm:t>
    </dgm:pt>
    <dgm:pt modelId="{CAF85749-E3A4-4C29-A489-CA311F76DC84}">
      <dgm:prSet custT="1"/>
      <dgm:spPr/>
      <dgm:t>
        <a:bodyPr/>
        <a:lstStyle/>
        <a:p>
          <a:r>
            <a:rPr lang="ru-RU" sz="1800" dirty="0" smtClean="0"/>
            <a:t>организацию индивидуального консультирования педагогов по вопросам психолого-педагогического сопровождения воспитанников с учетом ФГОС ДО;  </a:t>
          </a:r>
          <a:endParaRPr lang="ru-RU" sz="1800" dirty="0"/>
        </a:p>
      </dgm:t>
    </dgm:pt>
    <dgm:pt modelId="{D0FE2B72-BB94-44C5-9CE3-9CCCC3DFD55B}" type="parTrans" cxnId="{7D81FBCE-D481-48F7-B158-D8CB98542872}">
      <dgm:prSet/>
      <dgm:spPr/>
      <dgm:t>
        <a:bodyPr/>
        <a:lstStyle/>
        <a:p>
          <a:endParaRPr lang="ru-RU"/>
        </a:p>
      </dgm:t>
    </dgm:pt>
    <dgm:pt modelId="{B70B8CBD-EC07-4972-9721-D2C136098D65}" type="sibTrans" cxnId="{7D81FBCE-D481-48F7-B158-D8CB98542872}">
      <dgm:prSet/>
      <dgm:spPr/>
      <dgm:t>
        <a:bodyPr/>
        <a:lstStyle/>
        <a:p>
          <a:endParaRPr lang="ru-RU"/>
        </a:p>
      </dgm:t>
    </dgm:pt>
    <dgm:pt modelId="{66137A81-D61C-4330-B142-2155EE4E7E31}">
      <dgm:prSet custT="1"/>
      <dgm:spPr/>
      <dgm:t>
        <a:bodyPr/>
        <a:lstStyle/>
        <a:p>
          <a:r>
            <a:rPr lang="ru-RU" sz="1800" dirty="0" smtClean="0"/>
            <a:t>организацию работы по разработке основной образовательной программы ДОУ в соответствии с примерными программами с учетом ФГОС ДО;</a:t>
          </a:r>
          <a:endParaRPr lang="ru-RU" sz="1800" dirty="0"/>
        </a:p>
      </dgm:t>
    </dgm:pt>
    <dgm:pt modelId="{78DD3867-DAFB-4550-8548-9C90E020FC5B}" type="parTrans" cxnId="{DBF79C4C-1B2D-40C9-9EE3-9006678D7C90}">
      <dgm:prSet/>
      <dgm:spPr/>
      <dgm:t>
        <a:bodyPr/>
        <a:lstStyle/>
        <a:p>
          <a:endParaRPr lang="ru-RU"/>
        </a:p>
      </dgm:t>
    </dgm:pt>
    <dgm:pt modelId="{75E8369E-4A46-4749-AE23-E7BD097C426C}" type="sibTrans" cxnId="{DBF79C4C-1B2D-40C9-9EE3-9006678D7C90}">
      <dgm:prSet/>
      <dgm:spPr/>
      <dgm:t>
        <a:bodyPr/>
        <a:lstStyle/>
        <a:p>
          <a:endParaRPr lang="ru-RU"/>
        </a:p>
      </dgm:t>
    </dgm:pt>
    <dgm:pt modelId="{80FD56AC-063A-40F6-8EDD-A2173AF79C2F}">
      <dgm:prSet custT="1"/>
      <dgm:spPr/>
      <dgm:t>
        <a:bodyPr/>
        <a:lstStyle/>
        <a:p>
          <a:r>
            <a:rPr lang="ru-RU" sz="2000" dirty="0" smtClean="0"/>
            <a:t>Проведение инструктивно-методических и обучающих семинаров по вопросам введения ФГОС ДО</a:t>
          </a:r>
          <a:endParaRPr lang="ru-RU" sz="2000" dirty="0"/>
        </a:p>
      </dgm:t>
    </dgm:pt>
    <dgm:pt modelId="{E0A0ED9E-6DF9-4DC4-A567-B1070A3FDA79}" type="sibTrans" cxnId="{8EA304CB-64FB-4797-8EE8-4B5E84008AAC}">
      <dgm:prSet/>
      <dgm:spPr/>
      <dgm:t>
        <a:bodyPr/>
        <a:lstStyle/>
        <a:p>
          <a:endParaRPr lang="ru-RU"/>
        </a:p>
      </dgm:t>
    </dgm:pt>
    <dgm:pt modelId="{723E1BCE-1462-491C-9871-D2F80177BB9F}" type="parTrans" cxnId="{8EA304CB-64FB-4797-8EE8-4B5E84008AAC}">
      <dgm:prSet/>
      <dgm:spPr/>
      <dgm:t>
        <a:bodyPr/>
        <a:lstStyle/>
        <a:p>
          <a:endParaRPr lang="ru-RU"/>
        </a:p>
      </dgm:t>
    </dgm:pt>
    <dgm:pt modelId="{C230D847-BA29-42B8-9837-D861ED0CA92C}">
      <dgm:prSet custT="1"/>
      <dgm:spPr/>
      <dgm:t>
        <a:bodyPr/>
        <a:lstStyle/>
        <a:p>
          <a:r>
            <a:rPr lang="ru-RU" sz="1800" dirty="0" smtClean="0"/>
            <a:t>Внесение изменений в нормативно-правовой базе деятельности ДОУ</a:t>
          </a:r>
          <a:endParaRPr lang="ru-RU" sz="1800" dirty="0"/>
        </a:p>
      </dgm:t>
    </dgm:pt>
    <dgm:pt modelId="{B6EAD462-4BD5-4814-9B0C-7712A8AA70D4}" type="parTrans" cxnId="{B2A7E485-70FF-4019-8EAA-D1FD2F8E5FA6}">
      <dgm:prSet/>
      <dgm:spPr/>
      <dgm:t>
        <a:bodyPr/>
        <a:lstStyle/>
        <a:p>
          <a:endParaRPr lang="ru-RU"/>
        </a:p>
      </dgm:t>
    </dgm:pt>
    <dgm:pt modelId="{6547A4EC-B4C1-4BBA-AE3D-9AF4AA18FBDF}" type="sibTrans" cxnId="{B2A7E485-70FF-4019-8EAA-D1FD2F8E5FA6}">
      <dgm:prSet/>
      <dgm:spPr/>
      <dgm:t>
        <a:bodyPr/>
        <a:lstStyle/>
        <a:p>
          <a:endParaRPr lang="ru-RU"/>
        </a:p>
      </dgm:t>
    </dgm:pt>
    <dgm:pt modelId="{24453BE2-995A-4951-A5CC-4FD7CB439B6C}">
      <dgm:prSet custT="1"/>
      <dgm:spPr/>
      <dgm:t>
        <a:bodyPr/>
        <a:lstStyle/>
        <a:p>
          <a:r>
            <a:rPr lang="ru-RU" sz="1800" dirty="0" smtClean="0"/>
            <a:t>Контроль введения ФГОС ДО</a:t>
          </a:r>
          <a:endParaRPr lang="ru-RU" sz="1800" dirty="0"/>
        </a:p>
      </dgm:t>
    </dgm:pt>
    <dgm:pt modelId="{5DBE6625-D2E7-41FF-BD89-B350C1CFDAFD}" type="parTrans" cxnId="{E952AE3F-FB63-4FD1-93E3-69DE1B855A03}">
      <dgm:prSet/>
      <dgm:spPr/>
      <dgm:t>
        <a:bodyPr/>
        <a:lstStyle/>
        <a:p>
          <a:endParaRPr lang="ru-RU"/>
        </a:p>
      </dgm:t>
    </dgm:pt>
    <dgm:pt modelId="{DEED23A5-2B95-4DB7-A6E1-A7A2436C7711}" type="sibTrans" cxnId="{E952AE3F-FB63-4FD1-93E3-69DE1B855A03}">
      <dgm:prSet/>
      <dgm:spPr/>
      <dgm:t>
        <a:bodyPr/>
        <a:lstStyle/>
        <a:p>
          <a:endParaRPr lang="ru-RU"/>
        </a:p>
      </dgm:t>
    </dgm:pt>
    <dgm:pt modelId="{EAB0EA8E-1042-4813-9013-FAFA713174A5}" type="pres">
      <dgm:prSet presAssocID="{E399D515-D2C6-412B-8BF7-D4A39BF799E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324045F-17B3-4492-910D-8FF569364EBA}" type="pres">
      <dgm:prSet presAssocID="{E399D515-D2C6-412B-8BF7-D4A39BF799E7}" presName="pyramid" presStyleLbl="node1" presStyleIdx="0" presStyleCnt="1" custScaleX="140923" custLinFactNeighborX="11499" custLinFactNeighborY="26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D62DB3-0C69-475A-A87F-BA74005BED12}" type="pres">
      <dgm:prSet presAssocID="{E399D515-D2C6-412B-8BF7-D4A39BF799E7}" presName="theList" presStyleCnt="0"/>
      <dgm:spPr/>
      <dgm:t>
        <a:bodyPr/>
        <a:lstStyle/>
        <a:p>
          <a:endParaRPr lang="ru-RU"/>
        </a:p>
      </dgm:t>
    </dgm:pt>
    <dgm:pt modelId="{FBBA1FB7-99B7-412B-82A8-F780DB795C09}" type="pres">
      <dgm:prSet presAssocID="{EAB2256F-1185-48EF-A4A2-81144DFD8FF8}" presName="aNode" presStyleLbl="fgAcc1" presStyleIdx="0" presStyleCnt="7" custScaleX="203571" custScaleY="283724" custLinFactY="-141925" custLinFactNeighborX="-2676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3EDD-21C0-47C5-8314-6E7F5187304D}" type="pres">
      <dgm:prSet presAssocID="{EAB2256F-1185-48EF-A4A2-81144DFD8FF8}" presName="aSpace" presStyleCnt="0"/>
      <dgm:spPr/>
      <dgm:t>
        <a:bodyPr/>
        <a:lstStyle/>
        <a:p>
          <a:endParaRPr lang="ru-RU"/>
        </a:p>
      </dgm:t>
    </dgm:pt>
    <dgm:pt modelId="{CB948FCD-2045-4A72-B458-2315CCE04AF4}" type="pres">
      <dgm:prSet presAssocID="{80FD56AC-063A-40F6-8EDD-A2173AF79C2F}" presName="aNode" presStyleLbl="fgAcc1" presStyleIdx="1" presStyleCnt="7" custScaleX="201965" custScaleY="249279" custLinFactY="224535" custLinFactNeighborX="-2732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C646F-1322-438B-BAA4-8A61B45753BA}" type="pres">
      <dgm:prSet presAssocID="{80FD56AC-063A-40F6-8EDD-A2173AF79C2F}" presName="aSpace" presStyleCnt="0"/>
      <dgm:spPr/>
      <dgm:t>
        <a:bodyPr/>
        <a:lstStyle/>
        <a:p>
          <a:endParaRPr lang="ru-RU"/>
        </a:p>
      </dgm:t>
    </dgm:pt>
    <dgm:pt modelId="{418DD273-61C2-46D2-8972-318B1F3746BC}" type="pres">
      <dgm:prSet presAssocID="{9AA9138D-3FE9-4AC6-B137-0B4B0239C6B4}" presName="aNode" presStyleLbl="fgAcc1" presStyleIdx="2" presStyleCnt="7" custScaleX="201568" custScaleY="249989" custLinFactY="-300000" custLinFactNeighborX="-27321" custLinFactNeighborY="-355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C8B01-6C1F-4AC5-BA3A-6E30CD5504F0}" type="pres">
      <dgm:prSet presAssocID="{9AA9138D-3FE9-4AC6-B137-0B4B0239C6B4}" presName="aSpace" presStyleCnt="0"/>
      <dgm:spPr/>
      <dgm:t>
        <a:bodyPr/>
        <a:lstStyle/>
        <a:p>
          <a:endParaRPr lang="ru-RU"/>
        </a:p>
      </dgm:t>
    </dgm:pt>
    <dgm:pt modelId="{1C791091-5413-454A-A732-6C710CDB2127}" type="pres">
      <dgm:prSet presAssocID="{CAF85749-E3A4-4C29-A489-CA311F76DC84}" presName="aNode" presStyleLbl="fgAcc1" presStyleIdx="3" presStyleCnt="7" custScaleX="204891" custScaleY="253106" custLinFactY="348432" custLinFactNeighborX="-27321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0C44-5B5D-40D0-AA74-4E3B68CB4552}" type="pres">
      <dgm:prSet presAssocID="{CAF85749-E3A4-4C29-A489-CA311F76DC84}" presName="aSpace" presStyleCnt="0"/>
      <dgm:spPr/>
      <dgm:t>
        <a:bodyPr/>
        <a:lstStyle/>
        <a:p>
          <a:endParaRPr lang="ru-RU"/>
        </a:p>
      </dgm:t>
    </dgm:pt>
    <dgm:pt modelId="{3D4A36DB-F16E-4F93-9BDB-702760F0D7D2}" type="pres">
      <dgm:prSet presAssocID="{66137A81-D61C-4330-B142-2155EE4E7E31}" presName="aNode" presStyleLbl="fgAcc1" presStyleIdx="4" presStyleCnt="7" custScaleX="201965" custScaleY="267261" custLinFactY="-161775" custLinFactNeighborX="-2732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23D64-310C-4702-8801-02BC08DC3B5E}" type="pres">
      <dgm:prSet presAssocID="{66137A81-D61C-4330-B142-2155EE4E7E31}" presName="aSpace" presStyleCnt="0"/>
      <dgm:spPr/>
    </dgm:pt>
    <dgm:pt modelId="{9A9FF645-A464-40A1-9ED2-99EBA186051C}" type="pres">
      <dgm:prSet presAssocID="{C230D847-BA29-42B8-9837-D861ED0CA92C}" presName="aNode" presStyleLbl="fgAcc1" presStyleIdx="5" presStyleCnt="7" custScaleX="204891" custScaleY="170956" custLinFactY="114133" custLinFactNeighborX="-2732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A1CFE-8769-47BC-B165-625DFE9233C7}" type="pres">
      <dgm:prSet presAssocID="{C230D847-BA29-42B8-9837-D861ED0CA92C}" presName="aSpace" presStyleCnt="0"/>
      <dgm:spPr/>
    </dgm:pt>
    <dgm:pt modelId="{9C9BB7AE-318A-42BF-9047-381AC7FA6460}" type="pres">
      <dgm:prSet presAssocID="{24453BE2-995A-4951-A5CC-4FD7CB439B6C}" presName="aNode" presStyleLbl="fgAcc1" presStyleIdx="6" presStyleCnt="7" custScaleX="204891" custScaleY="170956" custLinFactY="139473" custLinFactNeighborX="-2732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B0926-7AFB-4D8E-940A-C858907CC8F3}" type="pres">
      <dgm:prSet presAssocID="{24453BE2-995A-4951-A5CC-4FD7CB439B6C}" presName="aSpace" presStyleCnt="0"/>
      <dgm:spPr/>
    </dgm:pt>
  </dgm:ptLst>
  <dgm:cxnLst>
    <dgm:cxn modelId="{7E2DBE87-32A5-451E-A692-B1392387850D}" type="presOf" srcId="{EAB2256F-1185-48EF-A4A2-81144DFD8FF8}" destId="{FBBA1FB7-99B7-412B-82A8-F780DB795C09}" srcOrd="0" destOrd="0" presId="urn:microsoft.com/office/officeart/2005/8/layout/pyramid2"/>
    <dgm:cxn modelId="{8EA304CB-64FB-4797-8EE8-4B5E84008AAC}" srcId="{E399D515-D2C6-412B-8BF7-D4A39BF799E7}" destId="{80FD56AC-063A-40F6-8EDD-A2173AF79C2F}" srcOrd="1" destOrd="0" parTransId="{723E1BCE-1462-491C-9871-D2F80177BB9F}" sibTransId="{E0A0ED9E-6DF9-4DC4-A567-B1070A3FDA79}"/>
    <dgm:cxn modelId="{3572FFEA-C07B-44B7-82E5-D3889D7FE75A}" type="presOf" srcId="{9AA9138D-3FE9-4AC6-B137-0B4B0239C6B4}" destId="{418DD273-61C2-46D2-8972-318B1F3746BC}" srcOrd="0" destOrd="0" presId="urn:microsoft.com/office/officeart/2005/8/layout/pyramid2"/>
    <dgm:cxn modelId="{BF40B0B3-1C28-4027-B7CA-4FB4D65712C8}" type="presOf" srcId="{C230D847-BA29-42B8-9837-D861ED0CA92C}" destId="{9A9FF645-A464-40A1-9ED2-99EBA186051C}" srcOrd="0" destOrd="0" presId="urn:microsoft.com/office/officeart/2005/8/layout/pyramid2"/>
    <dgm:cxn modelId="{FE3E6520-B369-4E98-83CC-E4A82034A8D7}" type="presOf" srcId="{E399D515-D2C6-412B-8BF7-D4A39BF799E7}" destId="{EAB0EA8E-1042-4813-9013-FAFA713174A5}" srcOrd="0" destOrd="0" presId="urn:microsoft.com/office/officeart/2005/8/layout/pyramid2"/>
    <dgm:cxn modelId="{0E55EF69-5302-4114-AA6C-5515DCB6F40F}" type="presOf" srcId="{66137A81-D61C-4330-B142-2155EE4E7E31}" destId="{3D4A36DB-F16E-4F93-9BDB-702760F0D7D2}" srcOrd="0" destOrd="0" presId="urn:microsoft.com/office/officeart/2005/8/layout/pyramid2"/>
    <dgm:cxn modelId="{E2CE33A7-46D5-4879-8750-27A0109198F2}" type="presOf" srcId="{24453BE2-995A-4951-A5CC-4FD7CB439B6C}" destId="{9C9BB7AE-318A-42BF-9047-381AC7FA6460}" srcOrd="0" destOrd="0" presId="urn:microsoft.com/office/officeart/2005/8/layout/pyramid2"/>
    <dgm:cxn modelId="{E952AE3F-FB63-4FD1-93E3-69DE1B855A03}" srcId="{E399D515-D2C6-412B-8BF7-D4A39BF799E7}" destId="{24453BE2-995A-4951-A5CC-4FD7CB439B6C}" srcOrd="6" destOrd="0" parTransId="{5DBE6625-D2E7-41FF-BD89-B350C1CFDAFD}" sibTransId="{DEED23A5-2B95-4DB7-A6E1-A7A2436C7711}"/>
    <dgm:cxn modelId="{F51085D7-F495-462E-B305-F83D6B0F5E35}" type="presOf" srcId="{CAF85749-E3A4-4C29-A489-CA311F76DC84}" destId="{1C791091-5413-454A-A732-6C710CDB2127}" srcOrd="0" destOrd="0" presId="urn:microsoft.com/office/officeart/2005/8/layout/pyramid2"/>
    <dgm:cxn modelId="{DBF79C4C-1B2D-40C9-9EE3-9006678D7C90}" srcId="{E399D515-D2C6-412B-8BF7-D4A39BF799E7}" destId="{66137A81-D61C-4330-B142-2155EE4E7E31}" srcOrd="4" destOrd="0" parTransId="{78DD3867-DAFB-4550-8548-9C90E020FC5B}" sibTransId="{75E8369E-4A46-4749-AE23-E7BD097C426C}"/>
    <dgm:cxn modelId="{D7E6A3D7-1123-4BD9-B9A1-F9CD50C6BFA5}" srcId="{E399D515-D2C6-412B-8BF7-D4A39BF799E7}" destId="{9AA9138D-3FE9-4AC6-B137-0B4B0239C6B4}" srcOrd="2" destOrd="0" parTransId="{8AEF6123-F00B-4585-8B1D-4C9024C50890}" sibTransId="{C8B0A29E-2306-4778-8530-FD3BF84432CF}"/>
    <dgm:cxn modelId="{7D81FBCE-D481-48F7-B158-D8CB98542872}" srcId="{E399D515-D2C6-412B-8BF7-D4A39BF799E7}" destId="{CAF85749-E3A4-4C29-A489-CA311F76DC84}" srcOrd="3" destOrd="0" parTransId="{D0FE2B72-BB94-44C5-9CE3-9CCCC3DFD55B}" sibTransId="{B70B8CBD-EC07-4972-9721-D2C136098D65}"/>
    <dgm:cxn modelId="{55E73E85-C0BA-4F01-AF17-0EA836B1CE5E}" srcId="{E399D515-D2C6-412B-8BF7-D4A39BF799E7}" destId="{EAB2256F-1185-48EF-A4A2-81144DFD8FF8}" srcOrd="0" destOrd="0" parTransId="{13ED8772-4895-4A8D-A707-D259951E8136}" sibTransId="{1752076C-DD22-46D9-8A53-B1CA2DBFB4A3}"/>
    <dgm:cxn modelId="{B2A7E485-70FF-4019-8EAA-D1FD2F8E5FA6}" srcId="{E399D515-D2C6-412B-8BF7-D4A39BF799E7}" destId="{C230D847-BA29-42B8-9837-D861ED0CA92C}" srcOrd="5" destOrd="0" parTransId="{B6EAD462-4BD5-4814-9B0C-7712A8AA70D4}" sibTransId="{6547A4EC-B4C1-4BBA-AE3D-9AF4AA18FBDF}"/>
    <dgm:cxn modelId="{CE2B5AC0-7330-4806-96A7-5F6DEED385AC}" type="presOf" srcId="{80FD56AC-063A-40F6-8EDD-A2173AF79C2F}" destId="{CB948FCD-2045-4A72-B458-2315CCE04AF4}" srcOrd="0" destOrd="0" presId="urn:microsoft.com/office/officeart/2005/8/layout/pyramid2"/>
    <dgm:cxn modelId="{FC4831E9-DEDE-45E6-97BE-AA70189B5047}" type="presParOf" srcId="{EAB0EA8E-1042-4813-9013-FAFA713174A5}" destId="{8324045F-17B3-4492-910D-8FF569364EBA}" srcOrd="0" destOrd="0" presId="urn:microsoft.com/office/officeart/2005/8/layout/pyramid2"/>
    <dgm:cxn modelId="{9A26E422-5F65-4C38-83FE-145DD6B7B81C}" type="presParOf" srcId="{EAB0EA8E-1042-4813-9013-FAFA713174A5}" destId="{00D62DB3-0C69-475A-A87F-BA74005BED12}" srcOrd="1" destOrd="0" presId="urn:microsoft.com/office/officeart/2005/8/layout/pyramid2"/>
    <dgm:cxn modelId="{86A013B9-4A87-41E9-B8F0-C4FBAF961412}" type="presParOf" srcId="{00D62DB3-0C69-475A-A87F-BA74005BED12}" destId="{FBBA1FB7-99B7-412B-82A8-F780DB795C09}" srcOrd="0" destOrd="0" presId="urn:microsoft.com/office/officeart/2005/8/layout/pyramid2"/>
    <dgm:cxn modelId="{55E82118-74D3-4A47-8A61-CB420F9FF29D}" type="presParOf" srcId="{00D62DB3-0C69-475A-A87F-BA74005BED12}" destId="{FB783EDD-21C0-47C5-8314-6E7F5187304D}" srcOrd="1" destOrd="0" presId="urn:microsoft.com/office/officeart/2005/8/layout/pyramid2"/>
    <dgm:cxn modelId="{45E5698D-FD23-428F-8D0F-211A4E985E19}" type="presParOf" srcId="{00D62DB3-0C69-475A-A87F-BA74005BED12}" destId="{CB948FCD-2045-4A72-B458-2315CCE04AF4}" srcOrd="2" destOrd="0" presId="urn:microsoft.com/office/officeart/2005/8/layout/pyramid2"/>
    <dgm:cxn modelId="{F853E470-54E8-471B-AD76-12A01713307A}" type="presParOf" srcId="{00D62DB3-0C69-475A-A87F-BA74005BED12}" destId="{939C646F-1322-438B-BAA4-8A61B45753BA}" srcOrd="3" destOrd="0" presId="urn:microsoft.com/office/officeart/2005/8/layout/pyramid2"/>
    <dgm:cxn modelId="{040F9386-8829-4686-A7CB-A63081E2B76F}" type="presParOf" srcId="{00D62DB3-0C69-475A-A87F-BA74005BED12}" destId="{418DD273-61C2-46D2-8972-318B1F3746BC}" srcOrd="4" destOrd="0" presId="urn:microsoft.com/office/officeart/2005/8/layout/pyramid2"/>
    <dgm:cxn modelId="{2E8983F3-C4B3-4323-9398-310EF6A8DF54}" type="presParOf" srcId="{00D62DB3-0C69-475A-A87F-BA74005BED12}" destId="{3FAC8B01-6C1F-4AC5-BA3A-6E30CD5504F0}" srcOrd="5" destOrd="0" presId="urn:microsoft.com/office/officeart/2005/8/layout/pyramid2"/>
    <dgm:cxn modelId="{06509CD8-C32F-4B5A-BB45-3548196F3519}" type="presParOf" srcId="{00D62DB3-0C69-475A-A87F-BA74005BED12}" destId="{1C791091-5413-454A-A732-6C710CDB2127}" srcOrd="6" destOrd="0" presId="urn:microsoft.com/office/officeart/2005/8/layout/pyramid2"/>
    <dgm:cxn modelId="{21482116-2F0B-4210-9201-D3860105338E}" type="presParOf" srcId="{00D62DB3-0C69-475A-A87F-BA74005BED12}" destId="{ABE50C44-5B5D-40D0-AA74-4E3B68CB4552}" srcOrd="7" destOrd="0" presId="urn:microsoft.com/office/officeart/2005/8/layout/pyramid2"/>
    <dgm:cxn modelId="{3340B862-D4CE-48F7-B3A8-6032AF69E097}" type="presParOf" srcId="{00D62DB3-0C69-475A-A87F-BA74005BED12}" destId="{3D4A36DB-F16E-4F93-9BDB-702760F0D7D2}" srcOrd="8" destOrd="0" presId="urn:microsoft.com/office/officeart/2005/8/layout/pyramid2"/>
    <dgm:cxn modelId="{29C117F4-FFB1-464F-8B11-1D56B1E03FA4}" type="presParOf" srcId="{00D62DB3-0C69-475A-A87F-BA74005BED12}" destId="{D4A23D64-310C-4702-8801-02BC08DC3B5E}" srcOrd="9" destOrd="0" presId="urn:microsoft.com/office/officeart/2005/8/layout/pyramid2"/>
    <dgm:cxn modelId="{2CE9C6A6-BB17-4B49-9170-2E74A0E8A736}" type="presParOf" srcId="{00D62DB3-0C69-475A-A87F-BA74005BED12}" destId="{9A9FF645-A464-40A1-9ED2-99EBA186051C}" srcOrd="10" destOrd="0" presId="urn:microsoft.com/office/officeart/2005/8/layout/pyramid2"/>
    <dgm:cxn modelId="{9610F33D-3D06-487D-A6C1-E9150CCC2A97}" type="presParOf" srcId="{00D62DB3-0C69-475A-A87F-BA74005BED12}" destId="{B97A1CFE-8769-47BC-B165-625DFE9233C7}" srcOrd="11" destOrd="0" presId="urn:microsoft.com/office/officeart/2005/8/layout/pyramid2"/>
    <dgm:cxn modelId="{10FFAB62-452F-4554-8AA1-DF13AC09874E}" type="presParOf" srcId="{00D62DB3-0C69-475A-A87F-BA74005BED12}" destId="{9C9BB7AE-318A-42BF-9047-381AC7FA6460}" srcOrd="12" destOrd="0" presId="urn:microsoft.com/office/officeart/2005/8/layout/pyramid2"/>
    <dgm:cxn modelId="{D19B12E8-62CD-427D-BF6A-74875ED5987E}" type="presParOf" srcId="{00D62DB3-0C69-475A-A87F-BA74005BED12}" destId="{BF4B0926-7AFB-4D8E-940A-C858907CC8F3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731F7-9EDB-468B-9AB8-26C033262E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E4243-AB1B-4C08-946B-B5CC759CBF6B}">
      <dgm:prSet phldrT="[Текст]"/>
      <dgm:spPr/>
      <dgm:t>
        <a:bodyPr/>
        <a:lstStyle/>
        <a:p>
          <a:r>
            <a:rPr lang="ru-RU" dirty="0" smtClean="0"/>
            <a:t>Материально-техническое обеспечение внедрения ФГОС ДО</a:t>
          </a:r>
          <a:endParaRPr lang="ru-RU" dirty="0"/>
        </a:p>
      </dgm:t>
    </dgm:pt>
    <dgm:pt modelId="{09DFC47F-AA91-488D-B721-FB63924CAA15}" type="parTrans" cxnId="{FA1EEAE3-019A-495D-BCFA-C0F287E58790}">
      <dgm:prSet/>
      <dgm:spPr/>
      <dgm:t>
        <a:bodyPr/>
        <a:lstStyle/>
        <a:p>
          <a:endParaRPr lang="ru-RU"/>
        </a:p>
      </dgm:t>
    </dgm:pt>
    <dgm:pt modelId="{4644A67E-DC35-436A-A550-82F2477AB893}" type="sibTrans" cxnId="{FA1EEAE3-019A-495D-BCFA-C0F287E58790}">
      <dgm:prSet/>
      <dgm:spPr/>
      <dgm:t>
        <a:bodyPr/>
        <a:lstStyle/>
        <a:p>
          <a:endParaRPr lang="ru-RU"/>
        </a:p>
      </dgm:t>
    </dgm:pt>
    <dgm:pt modelId="{DC806580-DF41-414C-B24B-E67D65DDF8ED}">
      <dgm:prSet phldrT="[Текст]"/>
      <dgm:spPr/>
      <dgm:t>
        <a:bodyPr/>
        <a:lstStyle/>
        <a:p>
          <a:r>
            <a:rPr lang="ru-RU" dirty="0" smtClean="0"/>
            <a:t>Обеспечение обновления пространственной среды ДОУ в соответствии с требованиями ФГОС ДО</a:t>
          </a:r>
          <a:endParaRPr lang="ru-RU" dirty="0"/>
        </a:p>
      </dgm:t>
    </dgm:pt>
    <dgm:pt modelId="{4326C014-3B41-433D-BB4E-4898BF92540A}" type="parTrans" cxnId="{10998437-1E2F-4CCE-BA5C-4367BEF9F2E7}">
      <dgm:prSet/>
      <dgm:spPr/>
      <dgm:t>
        <a:bodyPr/>
        <a:lstStyle/>
        <a:p>
          <a:endParaRPr lang="ru-RU"/>
        </a:p>
      </dgm:t>
    </dgm:pt>
    <dgm:pt modelId="{E30FAC14-6ABE-477E-9D4A-17942F403797}" type="sibTrans" cxnId="{10998437-1E2F-4CCE-BA5C-4367BEF9F2E7}">
      <dgm:prSet/>
      <dgm:spPr/>
      <dgm:t>
        <a:bodyPr/>
        <a:lstStyle/>
        <a:p>
          <a:endParaRPr lang="ru-RU"/>
        </a:p>
      </dgm:t>
    </dgm:pt>
    <dgm:pt modelId="{84F2B23D-0E7B-49EE-A558-859EC26E4169}">
      <dgm:prSet phldrT="[Текст]"/>
      <dgm:spPr/>
      <dgm:t>
        <a:bodyPr/>
        <a:lstStyle/>
        <a:p>
          <a:r>
            <a:rPr lang="ru-RU" dirty="0" smtClean="0"/>
            <a:t>Обеспечение печатными и электронными ресурсами</a:t>
          </a:r>
          <a:endParaRPr lang="ru-RU" dirty="0"/>
        </a:p>
      </dgm:t>
    </dgm:pt>
    <dgm:pt modelId="{65FB8FA6-9C27-430F-840A-65B21A943E8F}" type="parTrans" cxnId="{84053EDA-2625-43B9-BA8E-26B6BA8E2A4C}">
      <dgm:prSet/>
      <dgm:spPr/>
      <dgm:t>
        <a:bodyPr/>
        <a:lstStyle/>
        <a:p>
          <a:endParaRPr lang="ru-RU"/>
        </a:p>
      </dgm:t>
    </dgm:pt>
    <dgm:pt modelId="{1242EF6F-C539-4F4E-ABD1-6BD60FEF674A}" type="sibTrans" cxnId="{84053EDA-2625-43B9-BA8E-26B6BA8E2A4C}">
      <dgm:prSet/>
      <dgm:spPr/>
      <dgm:t>
        <a:bodyPr/>
        <a:lstStyle/>
        <a:p>
          <a:endParaRPr lang="ru-RU"/>
        </a:p>
      </dgm:t>
    </dgm:pt>
    <dgm:pt modelId="{EF07B68F-6F84-4D85-B2EC-876244A821A8}">
      <dgm:prSet phldrT="[Текст]"/>
      <dgm:spPr/>
      <dgm:t>
        <a:bodyPr/>
        <a:lstStyle/>
        <a:p>
          <a:r>
            <a:rPr lang="ru-RU" dirty="0" smtClean="0"/>
            <a:t>Обеспечение педагогов современными техническими средствами обучения</a:t>
          </a:r>
          <a:endParaRPr lang="ru-RU" dirty="0"/>
        </a:p>
      </dgm:t>
    </dgm:pt>
    <dgm:pt modelId="{E2647F53-B814-49C5-9CDD-AA1A15C18818}" type="parTrans" cxnId="{D60A56E1-56E4-4B39-AD18-7936846D98AF}">
      <dgm:prSet/>
      <dgm:spPr/>
      <dgm:t>
        <a:bodyPr/>
        <a:lstStyle/>
        <a:p>
          <a:endParaRPr lang="ru-RU"/>
        </a:p>
      </dgm:t>
    </dgm:pt>
    <dgm:pt modelId="{5417C419-750A-4946-977B-B5F8546EC4B9}" type="sibTrans" cxnId="{D60A56E1-56E4-4B39-AD18-7936846D98AF}">
      <dgm:prSet/>
      <dgm:spPr/>
      <dgm:t>
        <a:bodyPr/>
        <a:lstStyle/>
        <a:p>
          <a:endParaRPr lang="ru-RU"/>
        </a:p>
      </dgm:t>
    </dgm:pt>
    <dgm:pt modelId="{036B8BB7-4CDB-4D25-9628-92FA31721D5B}" type="pres">
      <dgm:prSet presAssocID="{937731F7-9EDB-468B-9AB8-26C033262E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D78DD-F31E-4F6C-98DA-E9830A8079B4}" type="pres">
      <dgm:prSet presAssocID="{FBCE4243-AB1B-4C08-946B-B5CC759CBF6B}" presName="roof" presStyleLbl="dkBgShp" presStyleIdx="0" presStyleCnt="2"/>
      <dgm:spPr/>
      <dgm:t>
        <a:bodyPr/>
        <a:lstStyle/>
        <a:p>
          <a:endParaRPr lang="ru-RU"/>
        </a:p>
      </dgm:t>
    </dgm:pt>
    <dgm:pt modelId="{CD4DF751-675F-4FFF-91E6-9623226A41FF}" type="pres">
      <dgm:prSet presAssocID="{FBCE4243-AB1B-4C08-946B-B5CC759CBF6B}" presName="pillars" presStyleCnt="0"/>
      <dgm:spPr/>
    </dgm:pt>
    <dgm:pt modelId="{FE7067FE-B8B2-4462-9716-F7F413657D25}" type="pres">
      <dgm:prSet presAssocID="{FBCE4243-AB1B-4C08-946B-B5CC759CBF6B}" presName="pillar1" presStyleLbl="node1" presStyleIdx="0" presStyleCnt="3" custLinFactNeighborX="-2755" custLinFactNeighborY="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2F578-7B59-4BD9-9F2E-C159C94F3E68}" type="pres">
      <dgm:prSet presAssocID="{84F2B23D-0E7B-49EE-A558-859EC26E416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C6926-E359-44B2-8219-1C3AFAB65EDD}" type="pres">
      <dgm:prSet presAssocID="{EF07B68F-6F84-4D85-B2EC-876244A821A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3A8F1-E99B-457C-B084-BA50DA79FC81}" type="pres">
      <dgm:prSet presAssocID="{FBCE4243-AB1B-4C08-946B-B5CC759CBF6B}" presName="base" presStyleLbl="dkBgShp" presStyleIdx="1" presStyleCnt="2"/>
      <dgm:spPr/>
    </dgm:pt>
  </dgm:ptLst>
  <dgm:cxnLst>
    <dgm:cxn modelId="{10998437-1E2F-4CCE-BA5C-4367BEF9F2E7}" srcId="{FBCE4243-AB1B-4C08-946B-B5CC759CBF6B}" destId="{DC806580-DF41-414C-B24B-E67D65DDF8ED}" srcOrd="0" destOrd="0" parTransId="{4326C014-3B41-433D-BB4E-4898BF92540A}" sibTransId="{E30FAC14-6ABE-477E-9D4A-17942F403797}"/>
    <dgm:cxn modelId="{D60A56E1-56E4-4B39-AD18-7936846D98AF}" srcId="{FBCE4243-AB1B-4C08-946B-B5CC759CBF6B}" destId="{EF07B68F-6F84-4D85-B2EC-876244A821A8}" srcOrd="2" destOrd="0" parTransId="{E2647F53-B814-49C5-9CDD-AA1A15C18818}" sibTransId="{5417C419-750A-4946-977B-B5F8546EC4B9}"/>
    <dgm:cxn modelId="{84053EDA-2625-43B9-BA8E-26B6BA8E2A4C}" srcId="{FBCE4243-AB1B-4C08-946B-B5CC759CBF6B}" destId="{84F2B23D-0E7B-49EE-A558-859EC26E4169}" srcOrd="1" destOrd="0" parTransId="{65FB8FA6-9C27-430F-840A-65B21A943E8F}" sibTransId="{1242EF6F-C539-4F4E-ABD1-6BD60FEF674A}"/>
    <dgm:cxn modelId="{330AEA1C-2189-4FC8-82DB-6E44082EF2A9}" type="presOf" srcId="{84F2B23D-0E7B-49EE-A558-859EC26E4169}" destId="{9A12F578-7B59-4BD9-9F2E-C159C94F3E68}" srcOrd="0" destOrd="0" presId="urn:microsoft.com/office/officeart/2005/8/layout/hList3"/>
    <dgm:cxn modelId="{BB954021-98A0-4AEE-A909-9927222E1DF0}" type="presOf" srcId="{EF07B68F-6F84-4D85-B2EC-876244A821A8}" destId="{81AC6926-E359-44B2-8219-1C3AFAB65EDD}" srcOrd="0" destOrd="0" presId="urn:microsoft.com/office/officeart/2005/8/layout/hList3"/>
    <dgm:cxn modelId="{77D68799-9F24-43CF-AF9F-6AEC2E2E2E81}" type="presOf" srcId="{DC806580-DF41-414C-B24B-E67D65DDF8ED}" destId="{FE7067FE-B8B2-4462-9716-F7F413657D25}" srcOrd="0" destOrd="0" presId="urn:microsoft.com/office/officeart/2005/8/layout/hList3"/>
    <dgm:cxn modelId="{5D3CB708-9E93-4C2C-A4E4-C6770FCD10C0}" type="presOf" srcId="{FBCE4243-AB1B-4C08-946B-B5CC759CBF6B}" destId="{880D78DD-F31E-4F6C-98DA-E9830A8079B4}" srcOrd="0" destOrd="0" presId="urn:microsoft.com/office/officeart/2005/8/layout/hList3"/>
    <dgm:cxn modelId="{B1F6C7AA-619D-4782-8509-AA094006DB67}" type="presOf" srcId="{937731F7-9EDB-468B-9AB8-26C033262E56}" destId="{036B8BB7-4CDB-4D25-9628-92FA31721D5B}" srcOrd="0" destOrd="0" presId="urn:microsoft.com/office/officeart/2005/8/layout/hList3"/>
    <dgm:cxn modelId="{FA1EEAE3-019A-495D-BCFA-C0F287E58790}" srcId="{937731F7-9EDB-468B-9AB8-26C033262E56}" destId="{FBCE4243-AB1B-4C08-946B-B5CC759CBF6B}" srcOrd="0" destOrd="0" parTransId="{09DFC47F-AA91-488D-B721-FB63924CAA15}" sibTransId="{4644A67E-DC35-436A-A550-82F2477AB893}"/>
    <dgm:cxn modelId="{0DCC4118-E864-4534-9D0F-DE2C48DE09CE}" type="presParOf" srcId="{036B8BB7-4CDB-4D25-9628-92FA31721D5B}" destId="{880D78DD-F31E-4F6C-98DA-E9830A8079B4}" srcOrd="0" destOrd="0" presId="urn:microsoft.com/office/officeart/2005/8/layout/hList3"/>
    <dgm:cxn modelId="{721E8206-2D7E-4B73-969E-89CC04C97D10}" type="presParOf" srcId="{036B8BB7-4CDB-4D25-9628-92FA31721D5B}" destId="{CD4DF751-675F-4FFF-91E6-9623226A41FF}" srcOrd="1" destOrd="0" presId="urn:microsoft.com/office/officeart/2005/8/layout/hList3"/>
    <dgm:cxn modelId="{DF8B62BC-ADDE-4C52-B769-1CC7E8BF2855}" type="presParOf" srcId="{CD4DF751-675F-4FFF-91E6-9623226A41FF}" destId="{FE7067FE-B8B2-4462-9716-F7F413657D25}" srcOrd="0" destOrd="0" presId="urn:microsoft.com/office/officeart/2005/8/layout/hList3"/>
    <dgm:cxn modelId="{46831545-46DF-47C3-A393-3B04FC93D571}" type="presParOf" srcId="{CD4DF751-675F-4FFF-91E6-9623226A41FF}" destId="{9A12F578-7B59-4BD9-9F2E-C159C94F3E68}" srcOrd="1" destOrd="0" presId="urn:microsoft.com/office/officeart/2005/8/layout/hList3"/>
    <dgm:cxn modelId="{A8D30BAE-CF0B-4269-9D8F-7C2432C12DBB}" type="presParOf" srcId="{CD4DF751-675F-4FFF-91E6-9623226A41FF}" destId="{81AC6926-E359-44B2-8219-1C3AFAB65EDD}" srcOrd="2" destOrd="0" presId="urn:microsoft.com/office/officeart/2005/8/layout/hList3"/>
    <dgm:cxn modelId="{11CB90E9-1CD2-4B09-98AD-C34630857900}" type="presParOf" srcId="{036B8BB7-4CDB-4D25-9628-92FA31721D5B}" destId="{19C3A8F1-E99B-457C-B084-BA50DA79FC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0339-E1FA-41E5-9F53-554FB45317A9}">
      <dsp:nvSpPr>
        <dsp:cNvPr id="0" name=""/>
        <dsp:cNvSpPr/>
      </dsp:nvSpPr>
      <dsp:spPr>
        <a:xfrm rot="16200000">
          <a:off x="681031" y="-681031"/>
          <a:ext cx="275273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Организационно-управленческие условия</a:t>
          </a:r>
          <a:endParaRPr lang="ru-RU" sz="3200" kern="1200" dirty="0"/>
        </a:p>
      </dsp:txBody>
      <dsp:txXfrm rot="5400000">
        <a:off x="0" y="0"/>
        <a:ext cx="4114800" cy="2064553"/>
      </dsp:txXfrm>
    </dsp:sp>
    <dsp:sp modelId="{26D4D9C4-3B9E-450C-AD1B-41BBF301C9E2}">
      <dsp:nvSpPr>
        <dsp:cNvPr id="0" name=""/>
        <dsp:cNvSpPr/>
      </dsp:nvSpPr>
      <dsp:spPr>
        <a:xfrm>
          <a:off x="4111796" y="9992"/>
          <a:ext cx="4114800" cy="27527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Кадровые условия</a:t>
          </a:r>
          <a:endParaRPr lang="ru-RU" sz="3600" kern="1200" dirty="0"/>
        </a:p>
      </dsp:txBody>
      <dsp:txXfrm>
        <a:off x="4111796" y="9992"/>
        <a:ext cx="4114800" cy="2064553"/>
      </dsp:txXfrm>
    </dsp:sp>
    <dsp:sp modelId="{01C55B15-0A17-4F81-8830-732181D3F46F}">
      <dsp:nvSpPr>
        <dsp:cNvPr id="0" name=""/>
        <dsp:cNvSpPr/>
      </dsp:nvSpPr>
      <dsp:spPr>
        <a:xfrm rot="10800000">
          <a:off x="0" y="2752737"/>
          <a:ext cx="4114800" cy="27527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Материально-техническое обеспечение</a:t>
          </a:r>
          <a:endParaRPr lang="ru-RU" sz="3600" kern="1200" dirty="0"/>
        </a:p>
      </dsp:txBody>
      <dsp:txXfrm rot="10800000">
        <a:off x="0" y="3440921"/>
        <a:ext cx="4114800" cy="2064553"/>
      </dsp:txXfrm>
    </dsp:sp>
    <dsp:sp modelId="{6653014D-2AE2-4C36-8D60-A64318419B14}">
      <dsp:nvSpPr>
        <dsp:cNvPr id="0" name=""/>
        <dsp:cNvSpPr/>
      </dsp:nvSpPr>
      <dsp:spPr>
        <a:xfrm rot="5400000">
          <a:off x="4795831" y="2071706"/>
          <a:ext cx="275273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Организационно-информационные условия</a:t>
          </a:r>
          <a:endParaRPr lang="ru-RU" sz="3600" kern="1200" dirty="0"/>
        </a:p>
      </dsp:txBody>
      <dsp:txXfrm rot="-5400000">
        <a:off x="4114800" y="3440921"/>
        <a:ext cx="4114800" cy="2064553"/>
      </dsp:txXfrm>
    </dsp:sp>
    <dsp:sp modelId="{43CB6B2F-3E45-435B-980E-F133CE6AD3DB}">
      <dsp:nvSpPr>
        <dsp:cNvPr id="0" name=""/>
        <dsp:cNvSpPr/>
      </dsp:nvSpPr>
      <dsp:spPr>
        <a:xfrm>
          <a:off x="2880359" y="2064553"/>
          <a:ext cx="2468880" cy="137636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Дорожная карта МАДОУ №131</a:t>
          </a:r>
          <a:endParaRPr lang="ru-RU" sz="2500" kern="1200" dirty="0"/>
        </a:p>
      </dsp:txBody>
      <dsp:txXfrm>
        <a:off x="2947548" y="2131742"/>
        <a:ext cx="2334502" cy="1241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4045F-17B3-4492-910D-8FF569364EBA}">
      <dsp:nvSpPr>
        <dsp:cNvPr id="0" name=""/>
        <dsp:cNvSpPr/>
      </dsp:nvSpPr>
      <dsp:spPr>
        <a:xfrm>
          <a:off x="284763" y="0"/>
          <a:ext cx="7657004" cy="5433467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A1FB7-99B7-412B-82A8-F780DB795C09}">
      <dsp:nvSpPr>
        <dsp:cNvPr id="0" name=""/>
        <dsp:cNvSpPr/>
      </dsp:nvSpPr>
      <dsp:spPr>
        <a:xfrm>
          <a:off x="714120" y="126077"/>
          <a:ext cx="7189626" cy="7113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квалификации через сетевые мероприятия, а также ИРО РТ по проблеме введения ФГОС </a:t>
          </a:r>
          <a:endParaRPr lang="ru-RU" sz="2000" kern="1200" dirty="0"/>
        </a:p>
      </dsp:txBody>
      <dsp:txXfrm>
        <a:off x="748845" y="160802"/>
        <a:ext cx="7120176" cy="641886"/>
      </dsp:txXfrm>
    </dsp:sp>
    <dsp:sp modelId="{CB948FCD-2045-4A72-B458-2315CCE04AF4}">
      <dsp:nvSpPr>
        <dsp:cNvPr id="0" name=""/>
        <dsp:cNvSpPr/>
      </dsp:nvSpPr>
      <dsp:spPr>
        <a:xfrm>
          <a:off x="722984" y="1944216"/>
          <a:ext cx="7132906" cy="624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инструктивно-методических и обучающих семинаров по вопросам введения ФГОС ДО</a:t>
          </a:r>
          <a:endParaRPr lang="ru-RU" sz="2000" kern="1200" dirty="0"/>
        </a:p>
      </dsp:txBody>
      <dsp:txXfrm>
        <a:off x="753493" y="1974725"/>
        <a:ext cx="7071888" cy="563959"/>
      </dsp:txXfrm>
    </dsp:sp>
    <dsp:sp modelId="{418DD273-61C2-46D2-8972-318B1F3746BC}">
      <dsp:nvSpPr>
        <dsp:cNvPr id="0" name=""/>
        <dsp:cNvSpPr/>
      </dsp:nvSpPr>
      <dsp:spPr>
        <a:xfrm>
          <a:off x="729995" y="1080120"/>
          <a:ext cx="7118884" cy="626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плана методического сопровождения введения ФГОС ДО</a:t>
          </a:r>
          <a:endParaRPr lang="ru-RU" sz="2000" kern="1200" dirty="0"/>
        </a:p>
      </dsp:txBody>
      <dsp:txXfrm>
        <a:off x="760591" y="1110716"/>
        <a:ext cx="7057692" cy="565565"/>
      </dsp:txXfrm>
    </dsp:sp>
    <dsp:sp modelId="{1C791091-5413-454A-A732-6C710CDB2127}">
      <dsp:nvSpPr>
        <dsp:cNvPr id="0" name=""/>
        <dsp:cNvSpPr/>
      </dsp:nvSpPr>
      <dsp:spPr>
        <a:xfrm>
          <a:off x="671315" y="3600597"/>
          <a:ext cx="7236245" cy="6345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организацию индивидуального консультирования педагогов по вопросам психолого-педагогического сопровождения воспитанников с учетом ФГОС ДО;  </a:t>
          </a:r>
          <a:endParaRPr lang="ru-RU" sz="1800" kern="1200" dirty="0"/>
        </a:p>
      </dsp:txBody>
      <dsp:txXfrm>
        <a:off x="702292" y="3631574"/>
        <a:ext cx="7174291" cy="572618"/>
      </dsp:txXfrm>
    </dsp:sp>
    <dsp:sp modelId="{3D4A36DB-F16E-4F93-9BDB-702760F0D7D2}">
      <dsp:nvSpPr>
        <dsp:cNvPr id="0" name=""/>
        <dsp:cNvSpPr/>
      </dsp:nvSpPr>
      <dsp:spPr>
        <a:xfrm>
          <a:off x="722984" y="2799312"/>
          <a:ext cx="7132906" cy="6700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организацию работы по разработке основной образовательной программы ДОУ в соответствии с примерными программами с учетом ФГОС ДО;</a:t>
          </a:r>
          <a:endParaRPr lang="ru-RU" sz="1800" kern="1200" dirty="0"/>
        </a:p>
      </dsp:txBody>
      <dsp:txXfrm>
        <a:off x="755694" y="2832022"/>
        <a:ext cx="7067486" cy="604641"/>
      </dsp:txXfrm>
    </dsp:sp>
    <dsp:sp modelId="{9A9FF645-A464-40A1-9ED2-99EBA186051C}">
      <dsp:nvSpPr>
        <dsp:cNvPr id="0" name=""/>
        <dsp:cNvSpPr/>
      </dsp:nvSpPr>
      <dsp:spPr>
        <a:xfrm>
          <a:off x="671315" y="4317810"/>
          <a:ext cx="7236245" cy="428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Внесение изменений в нормативно-правовой базе деятельности ДОУ</a:t>
          </a:r>
          <a:endParaRPr lang="ru-RU" sz="1800" kern="1200" dirty="0"/>
        </a:p>
      </dsp:txBody>
      <dsp:txXfrm>
        <a:off x="692238" y="4338733"/>
        <a:ext cx="7194399" cy="386764"/>
      </dsp:txXfrm>
    </dsp:sp>
    <dsp:sp modelId="{9C9BB7AE-318A-42BF-9047-381AC7FA6460}">
      <dsp:nvSpPr>
        <dsp:cNvPr id="0" name=""/>
        <dsp:cNvSpPr/>
      </dsp:nvSpPr>
      <dsp:spPr>
        <a:xfrm>
          <a:off x="671315" y="4841291"/>
          <a:ext cx="7236245" cy="428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Контроль введения ФГОС ДО</a:t>
          </a:r>
          <a:endParaRPr lang="ru-RU" sz="1800" kern="1200" dirty="0"/>
        </a:p>
      </dsp:txBody>
      <dsp:txXfrm>
        <a:off x="692238" y="4862214"/>
        <a:ext cx="7194399" cy="386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S454ockt7tWpeIPx0g8CiqOaKlrXH7NHhqz3wrgOGlHtGun5n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ДО – ОРИЕНТИР РАЗВИТИЯ ДОШКОЛЬНОГО ОБРАЗОВАНИЯ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XXI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4" name="Picture 2" descr="Главная МАДОУ МО г. Краснодар &quot;Детский сад 113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797152"/>
            <a:ext cx="3898776" cy="120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err="1" smtClean="0">
                <a:latin typeface="Franklin Gothic Demi" panose="020B0703020102020204" pitchFamily="34" charset="0"/>
              </a:rPr>
              <a:t>Куленева</a:t>
            </a:r>
            <a:r>
              <a:rPr lang="ru-RU" dirty="0" smtClean="0">
                <a:latin typeface="Franklin Gothic Demi" panose="020B0703020102020204" pitchFamily="34" charset="0"/>
              </a:rPr>
              <a:t> Оксана Васильевна, заведующая МАДОУ №131 Приволжского района г.Казани</a:t>
            </a:r>
            <a:endParaRPr lang="ru-RU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обеспечение внедрения ФГОС ДО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47142"/>
              </p:ext>
            </p:extLst>
          </p:nvPr>
        </p:nvGraphicFramePr>
        <p:xfrm>
          <a:off x="395536" y="404664"/>
          <a:ext cx="8291264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311276" cy="353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0" y="397118"/>
            <a:ext cx="3432302" cy="339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512"/>
            <a:ext cx="3168352" cy="352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2920" y="332656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/>
              <a:t>  </a:t>
            </a:r>
            <a:endParaRPr lang="ru-RU" dirty="0"/>
          </a:p>
        </p:txBody>
      </p:sp>
      <p:pic>
        <p:nvPicPr>
          <p:cNvPr id="10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азвитие речи в детском саду. Подготовительная к школе группа 6-7 лет. Ф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199596"/>
            <a:ext cx="2880320" cy="306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Вторая младшая группа. 3-4 года. ФГОС Развитие речи в детском саду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4" y="3259937"/>
            <a:ext cx="2462430" cy="3548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6" descr="Книга: Родительские собрания в детском саду. Младшая группа , 100 руб , доставка, почтой, купить - КомБук (Combook.R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05" y="211398"/>
            <a:ext cx="2249881" cy="3206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im0-tub-ru.yandex.net/i?id=8900e24bfa07038743218838705cfc5c-122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5" y="326708"/>
            <a:ext cx="1910705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азвитие художественных способностей дошкольников. 3-7 лет. ФГО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1254"/>
            <a:ext cx="2309259" cy="3327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00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07" y="184837"/>
            <a:ext cx="9157407" cy="66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385694"/>
            <a:ext cx="5554554" cy="295758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35" y="3255902"/>
            <a:ext cx="7042150" cy="35782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мешные детские мордашки (115 фото) - ЛоЛс.ру - Позитивный смеша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575173" cy="171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зитивные фотографии детишек (50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878"/>
            <a:ext cx="2670986" cy="176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звлекательно.Интересно.Познавательно.Портфолио - Клубы ЯндекС- я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2016224" cy="193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аленькие ангел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7" y="4359503"/>
            <a:ext cx="3239026" cy="2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logs.Bashtanka.info - блогерская городская се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2046639" cy="286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ataLife Engine Версия для печати Детишки и животны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30140"/>
            <a:ext cx="2045196" cy="2474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Детишки (32 фото) скачать бесплатно и без регистрации торрент (torrent) :: www.zatysi.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78" y="2063333"/>
            <a:ext cx="2016224" cy="211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3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" y="43846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едеральные государственные образовательные стандарты (ФГОС) . до - 23 Ноября 2013 - Blog - Itl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90" y="2655901"/>
            <a:ext cx="6393428" cy="14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8336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7" y="43846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сультации для родителей Сайт детского сада 23 г. Иш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1482"/>
            <a:ext cx="2160240" cy="32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" panose="020B0703020102020204" pitchFamily="34" charset="0"/>
              </a:rPr>
              <a:t>2014-2015 гг. – переходный период на реализацию ФГОС ДО в дошкольном учреждении</a:t>
            </a:r>
            <a:endParaRPr lang="ru-RU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25454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группы требований ФГОС ДО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структуре Программы и ее объему</a:t>
            </a:r>
          </a:p>
          <a:p>
            <a:endParaRPr lang="ru-RU" dirty="0" smtClean="0"/>
          </a:p>
          <a:p>
            <a:r>
              <a:rPr lang="ru-RU" dirty="0" smtClean="0"/>
              <a:t>К условиям реализации Программы</a:t>
            </a:r>
          </a:p>
          <a:p>
            <a:endParaRPr lang="ru-RU" dirty="0" smtClean="0"/>
          </a:p>
          <a:p>
            <a:r>
              <a:rPr lang="ru-RU" dirty="0" smtClean="0"/>
              <a:t>К результатам усвоения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9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25454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Приказы по внедрению ФГОС ДО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Приказ «Об организации деятельности МАДОУ №131 по подготовке к введению ФГОС ДО»</a:t>
            </a:r>
          </a:p>
          <a:p>
            <a:r>
              <a:rPr lang="ru-RU" sz="2000" dirty="0" smtClean="0"/>
              <a:t>Приказ «Об утверждении Дорожной карты МАДОУ №131 по внедрению ФГОС ДО»</a:t>
            </a:r>
          </a:p>
          <a:p>
            <a:r>
              <a:rPr lang="ru-RU" sz="2000" dirty="0" smtClean="0"/>
              <a:t>Дорожная карта МАДОУ №131 по внедрению ФГОС ДО</a:t>
            </a:r>
          </a:p>
          <a:p>
            <a:r>
              <a:rPr lang="ru-RU" sz="2000" dirty="0" smtClean="0"/>
              <a:t>Приказ «Об утверждении плана основных мероприятий МАДОУ №131 и созданию рабочей группы по введению ФГОС ДО»</a:t>
            </a:r>
          </a:p>
          <a:p>
            <a:r>
              <a:rPr lang="ru-RU" sz="2000" dirty="0" smtClean="0"/>
              <a:t>Приказ «О разработке Проекта ООП МАДОУ №131»</a:t>
            </a:r>
          </a:p>
          <a:p>
            <a:r>
              <a:rPr lang="ru-RU" sz="1800" dirty="0" smtClean="0"/>
              <a:t>Приказ «Об утверждении Положения о рабочей группе по подготовке к внедрению ФГОС ДО и разработке Проекта ООП МАДОУ №131»</a:t>
            </a:r>
          </a:p>
          <a:p>
            <a:r>
              <a:rPr lang="ru-RU" sz="1800" dirty="0" smtClean="0"/>
              <a:t>Положение </a:t>
            </a:r>
            <a:r>
              <a:rPr lang="ru-RU" sz="1800" dirty="0"/>
              <a:t>о рабочей группе по подготовке к внедрению ФГОС ДО и разработке Проекта ООП МАДОУ №</a:t>
            </a:r>
            <a:r>
              <a:rPr lang="ru-RU" sz="1800" dirty="0" smtClean="0"/>
              <a:t>131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25454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83215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25454"/>
            <a:ext cx="9110592" cy="67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312311"/>
              </p:ext>
            </p:extLst>
          </p:nvPr>
        </p:nvGraphicFramePr>
        <p:xfrm>
          <a:off x="467544" y="692696"/>
          <a:ext cx="853244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13575" y="97269"/>
            <a:ext cx="6686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Организационно-управленческие условия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2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4045F-17B3-4492-910D-8FF569364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324045F-17B3-4492-910D-8FF569364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A1FB7-99B7-412B-82A8-F780DB795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BBA1FB7-99B7-412B-82A8-F780DB795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48FCD-2045-4A72-B458-2315CCE04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B948FCD-2045-4A72-B458-2315CCE04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DD273-61C2-46D2-8972-318B1F37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18DD273-61C2-46D2-8972-318B1F374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91091-5413-454A-A732-6C710CDB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C791091-5413-454A-A732-6C710CDB2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A36DB-F16E-4F93-9BDB-702760F0D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D4A36DB-F16E-4F93-9BDB-702760F0D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FF645-A464-40A1-9ED2-99EBA1860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A9FF645-A464-40A1-9ED2-99EBA1860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BB7AE-318A-42BF-9047-381AC7FA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C9BB7AE-318A-42BF-9047-381AC7FA6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>
            <a:off x="2028236" y="545201"/>
            <a:ext cx="5040560" cy="28302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Кадровое обеспечение внедрения ФГОС ДО</a:t>
            </a:r>
            <a:endParaRPr lang="ru-RU" sz="40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627784" y="3789040"/>
            <a:ext cx="4176464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Создание условий для прохождения КПК  педагогов по вопросам  перехода на ФГОС ДО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84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7512"/>
            <a:ext cx="9110592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560"/>
            <a:ext cx="7704856" cy="577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301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ФГОС ДО – ОРИЕНТИР РАЗВИТИЯ ДОШКОЛЬНОГО ОБРАЗОВАНИЯ  XXI ВЕКА</vt:lpstr>
      <vt:lpstr>Презентация PowerPoint</vt:lpstr>
      <vt:lpstr>2014-2015 гг. – переходный период на реализацию ФГОС ДО в дошкольном учреждении</vt:lpstr>
      <vt:lpstr>3 группы требований ФГОС ДО</vt:lpstr>
      <vt:lpstr>Приказы по внедрению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Материально-техническое обеспечение внедрения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marina</cp:lastModifiedBy>
  <cp:revision>48</cp:revision>
  <dcterms:created xsi:type="dcterms:W3CDTF">2014-10-11T11:09:14Z</dcterms:created>
  <dcterms:modified xsi:type="dcterms:W3CDTF">2014-10-21T06:06:44Z</dcterms:modified>
</cp:coreProperties>
</file>